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  <p:embeddedFont>
      <p:font typeface="微軟正黑體" panose="020B0604030504040204" pitchFamily="34" charset="-12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/eqhqsDU0Q0/buqjDpavcbKyP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C68"/>
    <a:srgbClr val="E94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7E8AC-EA49-47FA-95B0-56E0FE0888E2}" type="doc">
      <dgm:prSet loTypeId="urn:microsoft.com/office/officeart/2008/layout/HalfCircleOrganizationChart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3AE7ACF-D4E7-4CF4-B6F8-482236C55EBC}">
      <dgm:prSet phldrT="[文字]"/>
      <dgm:spPr/>
      <dgm:t>
        <a:bodyPr/>
        <a:lstStyle/>
        <a:p>
          <a:r>
            <a:rPr lang="en-US" altLang="zh-TW" dirty="0"/>
            <a:t>User</a:t>
          </a:r>
          <a:endParaRPr lang="zh-TW" altLang="en-US" dirty="0"/>
        </a:p>
      </dgm:t>
    </dgm:pt>
    <dgm:pt modelId="{B7BD5FC2-2798-4DFD-81BF-493F6E63D9DA}" type="parTrans" cxnId="{9F679832-EF2D-467F-A795-02A1CD27F654}">
      <dgm:prSet/>
      <dgm:spPr/>
      <dgm:t>
        <a:bodyPr/>
        <a:lstStyle/>
        <a:p>
          <a:endParaRPr lang="zh-TW" altLang="en-US"/>
        </a:p>
      </dgm:t>
    </dgm:pt>
    <dgm:pt modelId="{E699BFA9-02DD-4E34-AB76-EF713EEC5837}" type="sibTrans" cxnId="{9F679832-EF2D-467F-A795-02A1CD27F654}">
      <dgm:prSet/>
      <dgm:spPr/>
      <dgm:t>
        <a:bodyPr/>
        <a:lstStyle/>
        <a:p>
          <a:endParaRPr lang="zh-TW" altLang="en-US"/>
        </a:p>
      </dgm:t>
    </dgm:pt>
    <dgm:pt modelId="{4FC46366-9FA3-4D4A-B0DF-24FD5110735A}">
      <dgm:prSet phldrT="[文字]"/>
      <dgm:spPr/>
      <dgm:t>
        <a:bodyPr/>
        <a:lstStyle/>
        <a:p>
          <a:r>
            <a:rPr lang="en-US" altLang="zh-TW" dirty="0" err="1"/>
            <a:t>newUser</a:t>
          </a:r>
          <a:endParaRPr lang="zh-TW" altLang="en-US" dirty="0"/>
        </a:p>
      </dgm:t>
    </dgm:pt>
    <dgm:pt modelId="{85641FE6-0E0B-48C7-815D-BE5AB99B88D7}" type="parTrans" cxnId="{CA243AE0-271E-4676-9DDF-55F07DA0F558}">
      <dgm:prSet/>
      <dgm:spPr/>
      <dgm:t>
        <a:bodyPr/>
        <a:lstStyle/>
        <a:p>
          <a:endParaRPr lang="zh-TW" altLang="en-US"/>
        </a:p>
      </dgm:t>
    </dgm:pt>
    <dgm:pt modelId="{26BD893C-B1DA-4249-9BD2-4615A7CA97CD}" type="sibTrans" cxnId="{CA243AE0-271E-4676-9DDF-55F07DA0F558}">
      <dgm:prSet/>
      <dgm:spPr/>
      <dgm:t>
        <a:bodyPr/>
        <a:lstStyle/>
        <a:p>
          <a:endParaRPr lang="zh-TW" altLang="en-US"/>
        </a:p>
      </dgm:t>
    </dgm:pt>
    <dgm:pt modelId="{505AE1F6-E472-4527-B7FD-2C9FB6961B5F}">
      <dgm:prSet phldrT="[文字]"/>
      <dgm:spPr/>
      <dgm:t>
        <a:bodyPr/>
        <a:lstStyle/>
        <a:p>
          <a:r>
            <a:rPr lang="en-US" altLang="zh-TW" dirty="0" err="1"/>
            <a:t>eUser</a:t>
          </a:r>
          <a:endParaRPr lang="zh-TW" altLang="en-US" dirty="0"/>
        </a:p>
      </dgm:t>
    </dgm:pt>
    <dgm:pt modelId="{E3BF4BC1-8F4E-4518-948B-630E508F4B5F}" type="parTrans" cxnId="{7C696371-2CA0-4B41-B2E4-85DA9CA12AE5}">
      <dgm:prSet/>
      <dgm:spPr/>
      <dgm:t>
        <a:bodyPr/>
        <a:lstStyle/>
        <a:p>
          <a:endParaRPr lang="zh-TW" altLang="en-US"/>
        </a:p>
      </dgm:t>
    </dgm:pt>
    <dgm:pt modelId="{C795C613-AD34-4F26-8C32-07116742AB83}" type="sibTrans" cxnId="{7C696371-2CA0-4B41-B2E4-85DA9CA12AE5}">
      <dgm:prSet/>
      <dgm:spPr/>
      <dgm:t>
        <a:bodyPr/>
        <a:lstStyle/>
        <a:p>
          <a:endParaRPr lang="zh-TW" altLang="en-US"/>
        </a:p>
      </dgm:t>
    </dgm:pt>
    <dgm:pt modelId="{1DE5FAFF-FFA9-4591-AB9C-4321688847DF}" type="pres">
      <dgm:prSet presAssocID="{5EF7E8AC-EA49-47FA-95B0-56E0FE0888E2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9F0E5-48FF-4E5A-A649-3FD897AD25D5}" type="pres">
      <dgm:prSet presAssocID="{A3AE7ACF-D4E7-4CF4-B6F8-482236C55EBC}" presName="hierRoot1" presStyleCnt="0">
        <dgm:presLayoutVars>
          <dgm:hierBranch val="init"/>
        </dgm:presLayoutVars>
      </dgm:prSet>
      <dgm:spPr/>
    </dgm:pt>
    <dgm:pt modelId="{752F64C2-9013-481D-A2BA-B6353EEB7295}" type="pres">
      <dgm:prSet presAssocID="{A3AE7ACF-D4E7-4CF4-B6F8-482236C55EBC}" presName="rootComposite1" presStyleCnt="0"/>
      <dgm:spPr/>
    </dgm:pt>
    <dgm:pt modelId="{80012F83-AA17-4047-A825-913244C556B5}" type="pres">
      <dgm:prSet presAssocID="{A3AE7ACF-D4E7-4CF4-B6F8-482236C55EBC}" presName="rootText1" presStyleLbl="alignAcc1" presStyleIdx="0" presStyleCnt="0">
        <dgm:presLayoutVars>
          <dgm:chPref val="3"/>
        </dgm:presLayoutVars>
      </dgm:prSet>
      <dgm:spPr/>
    </dgm:pt>
    <dgm:pt modelId="{CD6282B0-F17C-4F35-8123-5DE54E2D9A0B}" type="pres">
      <dgm:prSet presAssocID="{A3AE7ACF-D4E7-4CF4-B6F8-482236C55EBC}" presName="topArc1" presStyleLbl="parChTrans1D1" presStyleIdx="0" presStyleCnt="6"/>
      <dgm:spPr/>
    </dgm:pt>
    <dgm:pt modelId="{4D54CE18-F481-4CBC-BA0C-9DAD195121A3}" type="pres">
      <dgm:prSet presAssocID="{A3AE7ACF-D4E7-4CF4-B6F8-482236C55EBC}" presName="bottomArc1" presStyleLbl="parChTrans1D1" presStyleIdx="1" presStyleCnt="6"/>
      <dgm:spPr/>
    </dgm:pt>
    <dgm:pt modelId="{9F86E7E6-B00F-4820-ABA2-5ABE4CFAE36E}" type="pres">
      <dgm:prSet presAssocID="{A3AE7ACF-D4E7-4CF4-B6F8-482236C55EBC}" presName="topConnNode1" presStyleLbl="node1" presStyleIdx="0" presStyleCnt="0"/>
      <dgm:spPr/>
    </dgm:pt>
    <dgm:pt modelId="{F611CBB0-9A9A-4C9A-8E0B-9B539BAF39CD}" type="pres">
      <dgm:prSet presAssocID="{A3AE7ACF-D4E7-4CF4-B6F8-482236C55EBC}" presName="hierChild2" presStyleCnt="0"/>
      <dgm:spPr/>
    </dgm:pt>
    <dgm:pt modelId="{923ADACC-3A54-4ABF-9EDA-7B7A4B751F52}" type="pres">
      <dgm:prSet presAssocID="{85641FE6-0E0B-48C7-815D-BE5AB99B88D7}" presName="Name28" presStyleLbl="parChTrans1D2" presStyleIdx="0" presStyleCnt="2"/>
      <dgm:spPr/>
    </dgm:pt>
    <dgm:pt modelId="{3A547F7B-6181-4380-B8F8-9340B92BC4A2}" type="pres">
      <dgm:prSet presAssocID="{4FC46366-9FA3-4D4A-B0DF-24FD5110735A}" presName="hierRoot2" presStyleCnt="0">
        <dgm:presLayoutVars>
          <dgm:hierBranch val="init"/>
        </dgm:presLayoutVars>
      </dgm:prSet>
      <dgm:spPr/>
    </dgm:pt>
    <dgm:pt modelId="{E71B0E29-7D31-4469-B0CE-C4D0F0D385C2}" type="pres">
      <dgm:prSet presAssocID="{4FC46366-9FA3-4D4A-B0DF-24FD5110735A}" presName="rootComposite2" presStyleCnt="0"/>
      <dgm:spPr/>
    </dgm:pt>
    <dgm:pt modelId="{4E9E3B77-7055-474F-BA92-26532E817FB6}" type="pres">
      <dgm:prSet presAssocID="{4FC46366-9FA3-4D4A-B0DF-24FD5110735A}" presName="rootText2" presStyleLbl="alignAcc1" presStyleIdx="0" presStyleCnt="0">
        <dgm:presLayoutVars>
          <dgm:chPref val="3"/>
        </dgm:presLayoutVars>
      </dgm:prSet>
      <dgm:spPr/>
    </dgm:pt>
    <dgm:pt modelId="{39CB8CB2-67B3-4818-95BE-24E092D90633}" type="pres">
      <dgm:prSet presAssocID="{4FC46366-9FA3-4D4A-B0DF-24FD5110735A}" presName="topArc2" presStyleLbl="parChTrans1D1" presStyleIdx="2" presStyleCnt="6"/>
      <dgm:spPr/>
    </dgm:pt>
    <dgm:pt modelId="{9F5E6611-231F-461C-B1C4-45406CE85328}" type="pres">
      <dgm:prSet presAssocID="{4FC46366-9FA3-4D4A-B0DF-24FD5110735A}" presName="bottomArc2" presStyleLbl="parChTrans1D1" presStyleIdx="3" presStyleCnt="6"/>
      <dgm:spPr/>
    </dgm:pt>
    <dgm:pt modelId="{9D977475-A873-4941-A025-3C9C17168830}" type="pres">
      <dgm:prSet presAssocID="{4FC46366-9FA3-4D4A-B0DF-24FD5110735A}" presName="topConnNode2" presStyleLbl="node2" presStyleIdx="0" presStyleCnt="0"/>
      <dgm:spPr/>
    </dgm:pt>
    <dgm:pt modelId="{F380581A-0E36-4E80-8F72-AE57B401C093}" type="pres">
      <dgm:prSet presAssocID="{4FC46366-9FA3-4D4A-B0DF-24FD5110735A}" presName="hierChild4" presStyleCnt="0"/>
      <dgm:spPr/>
    </dgm:pt>
    <dgm:pt modelId="{6883DB58-4A42-47BC-AB4E-C23FD3D06AC2}" type="pres">
      <dgm:prSet presAssocID="{4FC46366-9FA3-4D4A-B0DF-24FD5110735A}" presName="hierChild5" presStyleCnt="0"/>
      <dgm:spPr/>
    </dgm:pt>
    <dgm:pt modelId="{4B992C9E-34E9-4E2B-872D-8CD90835A98D}" type="pres">
      <dgm:prSet presAssocID="{E3BF4BC1-8F4E-4518-948B-630E508F4B5F}" presName="Name28" presStyleLbl="parChTrans1D2" presStyleIdx="1" presStyleCnt="2"/>
      <dgm:spPr/>
    </dgm:pt>
    <dgm:pt modelId="{7F3E6D61-2B62-4C53-A882-13459F208F5E}" type="pres">
      <dgm:prSet presAssocID="{505AE1F6-E472-4527-B7FD-2C9FB6961B5F}" presName="hierRoot2" presStyleCnt="0">
        <dgm:presLayoutVars>
          <dgm:hierBranch val="init"/>
        </dgm:presLayoutVars>
      </dgm:prSet>
      <dgm:spPr/>
    </dgm:pt>
    <dgm:pt modelId="{7F3AF43F-6BC4-42D5-A846-D9BCBEC358F4}" type="pres">
      <dgm:prSet presAssocID="{505AE1F6-E472-4527-B7FD-2C9FB6961B5F}" presName="rootComposite2" presStyleCnt="0"/>
      <dgm:spPr/>
    </dgm:pt>
    <dgm:pt modelId="{16AAF02B-9FEE-4621-92A4-0CB7986EFD06}" type="pres">
      <dgm:prSet presAssocID="{505AE1F6-E472-4527-B7FD-2C9FB6961B5F}" presName="rootText2" presStyleLbl="alignAcc1" presStyleIdx="0" presStyleCnt="0">
        <dgm:presLayoutVars>
          <dgm:chPref val="3"/>
        </dgm:presLayoutVars>
      </dgm:prSet>
      <dgm:spPr/>
    </dgm:pt>
    <dgm:pt modelId="{1FD032A5-30F6-43E6-9E45-6018314A472D}" type="pres">
      <dgm:prSet presAssocID="{505AE1F6-E472-4527-B7FD-2C9FB6961B5F}" presName="topArc2" presStyleLbl="parChTrans1D1" presStyleIdx="4" presStyleCnt="6"/>
      <dgm:spPr/>
    </dgm:pt>
    <dgm:pt modelId="{0520F210-56DC-4D69-9421-AFE68F97F1FE}" type="pres">
      <dgm:prSet presAssocID="{505AE1F6-E472-4527-B7FD-2C9FB6961B5F}" presName="bottomArc2" presStyleLbl="parChTrans1D1" presStyleIdx="5" presStyleCnt="6"/>
      <dgm:spPr/>
    </dgm:pt>
    <dgm:pt modelId="{991CAF9F-1E33-483B-860B-D528594213C7}" type="pres">
      <dgm:prSet presAssocID="{505AE1F6-E472-4527-B7FD-2C9FB6961B5F}" presName="topConnNode2" presStyleLbl="node2" presStyleIdx="0" presStyleCnt="0"/>
      <dgm:spPr/>
    </dgm:pt>
    <dgm:pt modelId="{22173F84-5B1D-4016-9827-7C1F134DC681}" type="pres">
      <dgm:prSet presAssocID="{505AE1F6-E472-4527-B7FD-2C9FB6961B5F}" presName="hierChild4" presStyleCnt="0"/>
      <dgm:spPr/>
    </dgm:pt>
    <dgm:pt modelId="{7585C181-DDAB-40C2-A74C-7891476A8FA5}" type="pres">
      <dgm:prSet presAssocID="{505AE1F6-E472-4527-B7FD-2C9FB6961B5F}" presName="hierChild5" presStyleCnt="0"/>
      <dgm:spPr/>
    </dgm:pt>
    <dgm:pt modelId="{43F708FF-CBE3-40EB-A72C-6688091ECC25}" type="pres">
      <dgm:prSet presAssocID="{A3AE7ACF-D4E7-4CF4-B6F8-482236C55EBC}" presName="hierChild3" presStyleCnt="0"/>
      <dgm:spPr/>
    </dgm:pt>
  </dgm:ptLst>
  <dgm:cxnLst>
    <dgm:cxn modelId="{1F543D21-6C4B-4B6A-BF39-417673376EBA}" type="presOf" srcId="{A3AE7ACF-D4E7-4CF4-B6F8-482236C55EBC}" destId="{80012F83-AA17-4047-A825-913244C556B5}" srcOrd="0" destOrd="0" presId="urn:microsoft.com/office/officeart/2008/layout/HalfCircleOrganizationChart"/>
    <dgm:cxn modelId="{9F679832-EF2D-467F-A795-02A1CD27F654}" srcId="{5EF7E8AC-EA49-47FA-95B0-56E0FE0888E2}" destId="{A3AE7ACF-D4E7-4CF4-B6F8-482236C55EBC}" srcOrd="0" destOrd="0" parTransId="{B7BD5FC2-2798-4DFD-81BF-493F6E63D9DA}" sibTransId="{E699BFA9-02DD-4E34-AB76-EF713EEC5837}"/>
    <dgm:cxn modelId="{51315835-6B50-44CA-BF35-55144F4F7A74}" type="presOf" srcId="{505AE1F6-E472-4527-B7FD-2C9FB6961B5F}" destId="{16AAF02B-9FEE-4621-92A4-0CB7986EFD06}" srcOrd="0" destOrd="0" presId="urn:microsoft.com/office/officeart/2008/layout/HalfCircleOrganizationChart"/>
    <dgm:cxn modelId="{9FC16160-D41D-47E9-900C-62E202384610}" type="presOf" srcId="{505AE1F6-E472-4527-B7FD-2C9FB6961B5F}" destId="{991CAF9F-1E33-483B-860B-D528594213C7}" srcOrd="1" destOrd="0" presId="urn:microsoft.com/office/officeart/2008/layout/HalfCircleOrganizationChart"/>
    <dgm:cxn modelId="{9340C461-C061-493D-8E1D-66D8BBE97C28}" type="presOf" srcId="{85641FE6-0E0B-48C7-815D-BE5AB99B88D7}" destId="{923ADACC-3A54-4ABF-9EDA-7B7A4B751F52}" srcOrd="0" destOrd="0" presId="urn:microsoft.com/office/officeart/2008/layout/HalfCircleOrganizationChart"/>
    <dgm:cxn modelId="{7C696371-2CA0-4B41-B2E4-85DA9CA12AE5}" srcId="{A3AE7ACF-D4E7-4CF4-B6F8-482236C55EBC}" destId="{505AE1F6-E472-4527-B7FD-2C9FB6961B5F}" srcOrd="1" destOrd="0" parTransId="{E3BF4BC1-8F4E-4518-948B-630E508F4B5F}" sibTransId="{C795C613-AD34-4F26-8C32-07116742AB83}"/>
    <dgm:cxn modelId="{549FA594-58C6-40EA-948D-0C543DEAF7BF}" type="presOf" srcId="{4FC46366-9FA3-4D4A-B0DF-24FD5110735A}" destId="{9D977475-A873-4941-A025-3C9C17168830}" srcOrd="1" destOrd="0" presId="urn:microsoft.com/office/officeart/2008/layout/HalfCircleOrganizationChart"/>
    <dgm:cxn modelId="{8851A89E-0477-483E-9B2B-42843CB5CBE9}" type="presOf" srcId="{A3AE7ACF-D4E7-4CF4-B6F8-482236C55EBC}" destId="{9F86E7E6-B00F-4820-ABA2-5ABE4CFAE36E}" srcOrd="1" destOrd="0" presId="urn:microsoft.com/office/officeart/2008/layout/HalfCircleOrganizationChart"/>
    <dgm:cxn modelId="{23F7B2B7-0F42-43EC-B4EA-F1CD10150771}" type="presOf" srcId="{E3BF4BC1-8F4E-4518-948B-630E508F4B5F}" destId="{4B992C9E-34E9-4E2B-872D-8CD90835A98D}" srcOrd="0" destOrd="0" presId="urn:microsoft.com/office/officeart/2008/layout/HalfCircleOrganizationChart"/>
    <dgm:cxn modelId="{F081A9C6-1988-4AFE-82EE-6F031ADA4417}" type="presOf" srcId="{4FC46366-9FA3-4D4A-B0DF-24FD5110735A}" destId="{4E9E3B77-7055-474F-BA92-26532E817FB6}" srcOrd="0" destOrd="0" presId="urn:microsoft.com/office/officeart/2008/layout/HalfCircleOrganizationChart"/>
    <dgm:cxn modelId="{6580CFDA-0791-4C24-8925-E49C4BBF43BF}" type="presOf" srcId="{5EF7E8AC-EA49-47FA-95B0-56E0FE0888E2}" destId="{1DE5FAFF-FFA9-4591-AB9C-4321688847DF}" srcOrd="0" destOrd="0" presId="urn:microsoft.com/office/officeart/2008/layout/HalfCircleOrganizationChart"/>
    <dgm:cxn modelId="{CA243AE0-271E-4676-9DDF-55F07DA0F558}" srcId="{A3AE7ACF-D4E7-4CF4-B6F8-482236C55EBC}" destId="{4FC46366-9FA3-4D4A-B0DF-24FD5110735A}" srcOrd="0" destOrd="0" parTransId="{85641FE6-0E0B-48C7-815D-BE5AB99B88D7}" sibTransId="{26BD893C-B1DA-4249-9BD2-4615A7CA97CD}"/>
    <dgm:cxn modelId="{1C9AEBAE-939A-45D3-9A77-D0363244CFBE}" type="presParOf" srcId="{1DE5FAFF-FFA9-4591-AB9C-4321688847DF}" destId="{12C9F0E5-48FF-4E5A-A649-3FD897AD25D5}" srcOrd="0" destOrd="0" presId="urn:microsoft.com/office/officeart/2008/layout/HalfCircleOrganizationChart"/>
    <dgm:cxn modelId="{43799FB5-1D55-48DF-AA79-C04E5819522B}" type="presParOf" srcId="{12C9F0E5-48FF-4E5A-A649-3FD897AD25D5}" destId="{752F64C2-9013-481D-A2BA-B6353EEB7295}" srcOrd="0" destOrd="0" presId="urn:microsoft.com/office/officeart/2008/layout/HalfCircleOrganizationChart"/>
    <dgm:cxn modelId="{4560A1E5-91B9-40AC-98CA-69F70F7E634B}" type="presParOf" srcId="{752F64C2-9013-481D-A2BA-B6353EEB7295}" destId="{80012F83-AA17-4047-A825-913244C556B5}" srcOrd="0" destOrd="0" presId="urn:microsoft.com/office/officeart/2008/layout/HalfCircleOrganizationChart"/>
    <dgm:cxn modelId="{5F25847C-F267-4834-A39D-31996DF6B9A9}" type="presParOf" srcId="{752F64C2-9013-481D-A2BA-B6353EEB7295}" destId="{CD6282B0-F17C-4F35-8123-5DE54E2D9A0B}" srcOrd="1" destOrd="0" presId="urn:microsoft.com/office/officeart/2008/layout/HalfCircleOrganizationChart"/>
    <dgm:cxn modelId="{62CBA673-8F1C-40AE-871D-B89344C15D4E}" type="presParOf" srcId="{752F64C2-9013-481D-A2BA-B6353EEB7295}" destId="{4D54CE18-F481-4CBC-BA0C-9DAD195121A3}" srcOrd="2" destOrd="0" presId="urn:microsoft.com/office/officeart/2008/layout/HalfCircleOrganizationChart"/>
    <dgm:cxn modelId="{9BED2D7B-99D3-441D-9C72-83711037C319}" type="presParOf" srcId="{752F64C2-9013-481D-A2BA-B6353EEB7295}" destId="{9F86E7E6-B00F-4820-ABA2-5ABE4CFAE36E}" srcOrd="3" destOrd="0" presId="urn:microsoft.com/office/officeart/2008/layout/HalfCircleOrganizationChart"/>
    <dgm:cxn modelId="{21FF231A-0591-4BC7-96AA-AA54500F9EA7}" type="presParOf" srcId="{12C9F0E5-48FF-4E5A-A649-3FD897AD25D5}" destId="{F611CBB0-9A9A-4C9A-8E0B-9B539BAF39CD}" srcOrd="1" destOrd="0" presId="urn:microsoft.com/office/officeart/2008/layout/HalfCircleOrganizationChart"/>
    <dgm:cxn modelId="{4B903600-804D-4ACC-B1EA-21F7491F02B1}" type="presParOf" srcId="{F611CBB0-9A9A-4C9A-8E0B-9B539BAF39CD}" destId="{923ADACC-3A54-4ABF-9EDA-7B7A4B751F52}" srcOrd="0" destOrd="0" presId="urn:microsoft.com/office/officeart/2008/layout/HalfCircleOrganizationChart"/>
    <dgm:cxn modelId="{9806B319-0983-4AB6-93EA-8294FF3DAC99}" type="presParOf" srcId="{F611CBB0-9A9A-4C9A-8E0B-9B539BAF39CD}" destId="{3A547F7B-6181-4380-B8F8-9340B92BC4A2}" srcOrd="1" destOrd="0" presId="urn:microsoft.com/office/officeart/2008/layout/HalfCircleOrganizationChart"/>
    <dgm:cxn modelId="{88483939-43AA-4955-9E0C-81591CE02DC0}" type="presParOf" srcId="{3A547F7B-6181-4380-B8F8-9340B92BC4A2}" destId="{E71B0E29-7D31-4469-B0CE-C4D0F0D385C2}" srcOrd="0" destOrd="0" presId="urn:microsoft.com/office/officeart/2008/layout/HalfCircleOrganizationChart"/>
    <dgm:cxn modelId="{54F0B4ED-2C43-4488-B9B7-26CF861FC4CC}" type="presParOf" srcId="{E71B0E29-7D31-4469-B0CE-C4D0F0D385C2}" destId="{4E9E3B77-7055-474F-BA92-26532E817FB6}" srcOrd="0" destOrd="0" presId="urn:microsoft.com/office/officeart/2008/layout/HalfCircleOrganizationChart"/>
    <dgm:cxn modelId="{FF97EFAA-7048-4C0F-A207-95F8ED0EF306}" type="presParOf" srcId="{E71B0E29-7D31-4469-B0CE-C4D0F0D385C2}" destId="{39CB8CB2-67B3-4818-95BE-24E092D90633}" srcOrd="1" destOrd="0" presId="urn:microsoft.com/office/officeart/2008/layout/HalfCircleOrganizationChart"/>
    <dgm:cxn modelId="{E0949C15-42C9-4B3E-9C35-D4FC9FD51F4F}" type="presParOf" srcId="{E71B0E29-7D31-4469-B0CE-C4D0F0D385C2}" destId="{9F5E6611-231F-461C-B1C4-45406CE85328}" srcOrd="2" destOrd="0" presId="urn:microsoft.com/office/officeart/2008/layout/HalfCircleOrganizationChart"/>
    <dgm:cxn modelId="{30717368-6AEA-496F-BF97-30327211FC0B}" type="presParOf" srcId="{E71B0E29-7D31-4469-B0CE-C4D0F0D385C2}" destId="{9D977475-A873-4941-A025-3C9C17168830}" srcOrd="3" destOrd="0" presId="urn:microsoft.com/office/officeart/2008/layout/HalfCircleOrganizationChart"/>
    <dgm:cxn modelId="{D14F16F8-3940-4E08-A3E3-3885C1F81133}" type="presParOf" srcId="{3A547F7B-6181-4380-B8F8-9340B92BC4A2}" destId="{F380581A-0E36-4E80-8F72-AE57B401C093}" srcOrd="1" destOrd="0" presId="urn:microsoft.com/office/officeart/2008/layout/HalfCircleOrganizationChart"/>
    <dgm:cxn modelId="{2CD77879-DD9C-467C-B58A-5FF5A908B825}" type="presParOf" srcId="{3A547F7B-6181-4380-B8F8-9340B92BC4A2}" destId="{6883DB58-4A42-47BC-AB4E-C23FD3D06AC2}" srcOrd="2" destOrd="0" presId="urn:microsoft.com/office/officeart/2008/layout/HalfCircleOrganizationChart"/>
    <dgm:cxn modelId="{EF51BDCB-B26D-49F7-AD61-BDAADD558900}" type="presParOf" srcId="{F611CBB0-9A9A-4C9A-8E0B-9B539BAF39CD}" destId="{4B992C9E-34E9-4E2B-872D-8CD90835A98D}" srcOrd="2" destOrd="0" presId="urn:microsoft.com/office/officeart/2008/layout/HalfCircleOrganizationChart"/>
    <dgm:cxn modelId="{F9FCFDB2-9319-47E4-999A-604B3671B494}" type="presParOf" srcId="{F611CBB0-9A9A-4C9A-8E0B-9B539BAF39CD}" destId="{7F3E6D61-2B62-4C53-A882-13459F208F5E}" srcOrd="3" destOrd="0" presId="urn:microsoft.com/office/officeart/2008/layout/HalfCircleOrganizationChart"/>
    <dgm:cxn modelId="{11B627C3-F0A5-4A1E-9607-89D99E386F9E}" type="presParOf" srcId="{7F3E6D61-2B62-4C53-A882-13459F208F5E}" destId="{7F3AF43F-6BC4-42D5-A846-D9BCBEC358F4}" srcOrd="0" destOrd="0" presId="urn:microsoft.com/office/officeart/2008/layout/HalfCircleOrganizationChart"/>
    <dgm:cxn modelId="{9EDDC19B-F5C8-4B90-B11E-07C139FA5321}" type="presParOf" srcId="{7F3AF43F-6BC4-42D5-A846-D9BCBEC358F4}" destId="{16AAF02B-9FEE-4621-92A4-0CB7986EFD06}" srcOrd="0" destOrd="0" presId="urn:microsoft.com/office/officeart/2008/layout/HalfCircleOrganizationChart"/>
    <dgm:cxn modelId="{3AA38105-32A7-4EB7-A52E-BF773A8BB9DA}" type="presParOf" srcId="{7F3AF43F-6BC4-42D5-A846-D9BCBEC358F4}" destId="{1FD032A5-30F6-43E6-9E45-6018314A472D}" srcOrd="1" destOrd="0" presId="urn:microsoft.com/office/officeart/2008/layout/HalfCircleOrganizationChart"/>
    <dgm:cxn modelId="{A71D9397-08BF-48AB-BBD7-5CEE8D1C3A58}" type="presParOf" srcId="{7F3AF43F-6BC4-42D5-A846-D9BCBEC358F4}" destId="{0520F210-56DC-4D69-9421-AFE68F97F1FE}" srcOrd="2" destOrd="0" presId="urn:microsoft.com/office/officeart/2008/layout/HalfCircleOrganizationChart"/>
    <dgm:cxn modelId="{FE016980-1DB5-432B-A414-EA1F1AE56C6C}" type="presParOf" srcId="{7F3AF43F-6BC4-42D5-A846-D9BCBEC358F4}" destId="{991CAF9F-1E33-483B-860B-D528594213C7}" srcOrd="3" destOrd="0" presId="urn:microsoft.com/office/officeart/2008/layout/HalfCircleOrganizationChart"/>
    <dgm:cxn modelId="{B18AB259-4335-403D-A45F-B87C31A4BD3E}" type="presParOf" srcId="{7F3E6D61-2B62-4C53-A882-13459F208F5E}" destId="{22173F84-5B1D-4016-9827-7C1F134DC681}" srcOrd="1" destOrd="0" presId="urn:microsoft.com/office/officeart/2008/layout/HalfCircleOrganizationChart"/>
    <dgm:cxn modelId="{140269FC-4768-41ED-9A2A-73FBBFBDC58A}" type="presParOf" srcId="{7F3E6D61-2B62-4C53-A882-13459F208F5E}" destId="{7585C181-DDAB-40C2-A74C-7891476A8FA5}" srcOrd="2" destOrd="0" presId="urn:microsoft.com/office/officeart/2008/layout/HalfCircleOrganizationChart"/>
    <dgm:cxn modelId="{0606B85D-B864-490B-8A3A-869294B8540C}" type="presParOf" srcId="{12C9F0E5-48FF-4E5A-A649-3FD897AD25D5}" destId="{43F708FF-CBE3-40EB-A72C-6688091ECC2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92C9E-34E9-4E2B-872D-8CD90835A98D}">
      <dsp:nvSpPr>
        <dsp:cNvPr id="0" name=""/>
        <dsp:cNvSpPr/>
      </dsp:nvSpPr>
      <dsp:spPr>
        <a:xfrm>
          <a:off x="2748696" y="1045143"/>
          <a:ext cx="1262649" cy="43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137"/>
              </a:lnTo>
              <a:lnTo>
                <a:pt x="1262649" y="219137"/>
              </a:lnTo>
              <a:lnTo>
                <a:pt x="1262649" y="43827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ADACC-3A54-4ABF-9EDA-7B7A4B751F52}">
      <dsp:nvSpPr>
        <dsp:cNvPr id="0" name=""/>
        <dsp:cNvSpPr/>
      </dsp:nvSpPr>
      <dsp:spPr>
        <a:xfrm>
          <a:off x="1486047" y="1045143"/>
          <a:ext cx="1262649" cy="438274"/>
        </a:xfrm>
        <a:custGeom>
          <a:avLst/>
          <a:gdLst/>
          <a:ahLst/>
          <a:cxnLst/>
          <a:rect l="0" t="0" r="0" b="0"/>
          <a:pathLst>
            <a:path>
              <a:moveTo>
                <a:pt x="1262649" y="0"/>
              </a:moveTo>
              <a:lnTo>
                <a:pt x="1262649" y="219137"/>
              </a:lnTo>
              <a:lnTo>
                <a:pt x="0" y="219137"/>
              </a:lnTo>
              <a:lnTo>
                <a:pt x="0" y="43827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282B0-F17C-4F35-8123-5DE54E2D9A0B}">
      <dsp:nvSpPr>
        <dsp:cNvPr id="0" name=""/>
        <dsp:cNvSpPr/>
      </dsp:nvSpPr>
      <dsp:spPr>
        <a:xfrm>
          <a:off x="2226941" y="1631"/>
          <a:ext cx="1043511" cy="1043511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4CE18-F481-4CBC-BA0C-9DAD195121A3}">
      <dsp:nvSpPr>
        <dsp:cNvPr id="0" name=""/>
        <dsp:cNvSpPr/>
      </dsp:nvSpPr>
      <dsp:spPr>
        <a:xfrm>
          <a:off x="2226941" y="1631"/>
          <a:ext cx="1043511" cy="1043511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12F83-AA17-4047-A825-913244C556B5}">
      <dsp:nvSpPr>
        <dsp:cNvPr id="0" name=""/>
        <dsp:cNvSpPr/>
      </dsp:nvSpPr>
      <dsp:spPr>
        <a:xfrm>
          <a:off x="1705185" y="189463"/>
          <a:ext cx="2087023" cy="667847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User</a:t>
          </a:r>
          <a:endParaRPr lang="zh-TW" altLang="en-US" sz="3900" kern="1200" dirty="0"/>
        </a:p>
      </dsp:txBody>
      <dsp:txXfrm>
        <a:off x="1705185" y="189463"/>
        <a:ext cx="2087023" cy="667847"/>
      </dsp:txXfrm>
    </dsp:sp>
    <dsp:sp modelId="{39CB8CB2-67B3-4818-95BE-24E092D90633}">
      <dsp:nvSpPr>
        <dsp:cNvPr id="0" name=""/>
        <dsp:cNvSpPr/>
      </dsp:nvSpPr>
      <dsp:spPr>
        <a:xfrm>
          <a:off x="964292" y="1483418"/>
          <a:ext cx="1043511" cy="1043511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E6611-231F-461C-B1C4-45406CE85328}">
      <dsp:nvSpPr>
        <dsp:cNvPr id="0" name=""/>
        <dsp:cNvSpPr/>
      </dsp:nvSpPr>
      <dsp:spPr>
        <a:xfrm>
          <a:off x="964292" y="1483418"/>
          <a:ext cx="1043511" cy="1043511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E3B77-7055-474F-BA92-26532E817FB6}">
      <dsp:nvSpPr>
        <dsp:cNvPr id="0" name=""/>
        <dsp:cNvSpPr/>
      </dsp:nvSpPr>
      <dsp:spPr>
        <a:xfrm>
          <a:off x="442536" y="1671250"/>
          <a:ext cx="2087023" cy="667847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 err="1"/>
            <a:t>newUser</a:t>
          </a:r>
          <a:endParaRPr lang="zh-TW" altLang="en-US" sz="3900" kern="1200" dirty="0"/>
        </a:p>
      </dsp:txBody>
      <dsp:txXfrm>
        <a:off x="442536" y="1671250"/>
        <a:ext cx="2087023" cy="667847"/>
      </dsp:txXfrm>
    </dsp:sp>
    <dsp:sp modelId="{1FD032A5-30F6-43E6-9E45-6018314A472D}">
      <dsp:nvSpPr>
        <dsp:cNvPr id="0" name=""/>
        <dsp:cNvSpPr/>
      </dsp:nvSpPr>
      <dsp:spPr>
        <a:xfrm>
          <a:off x="3489590" y="1483418"/>
          <a:ext cx="1043511" cy="1043511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0F210-56DC-4D69-9421-AFE68F97F1FE}">
      <dsp:nvSpPr>
        <dsp:cNvPr id="0" name=""/>
        <dsp:cNvSpPr/>
      </dsp:nvSpPr>
      <dsp:spPr>
        <a:xfrm>
          <a:off x="3489590" y="1483418"/>
          <a:ext cx="1043511" cy="1043511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F02B-9FEE-4621-92A4-0CB7986EFD06}">
      <dsp:nvSpPr>
        <dsp:cNvPr id="0" name=""/>
        <dsp:cNvSpPr/>
      </dsp:nvSpPr>
      <dsp:spPr>
        <a:xfrm>
          <a:off x="2967834" y="1671250"/>
          <a:ext cx="2087023" cy="667847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 err="1"/>
            <a:t>eUser</a:t>
          </a:r>
          <a:endParaRPr lang="zh-TW" altLang="en-US" sz="3900" kern="1200" dirty="0"/>
        </a:p>
      </dsp:txBody>
      <dsp:txXfrm>
        <a:off x="2967834" y="1671250"/>
        <a:ext cx="2087023" cy="667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72A9272-4FE8-07FA-0668-CC5B1F5FBD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2FF7EF-D479-4D85-57AA-E395BA489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C6CB7-2E1E-4F65-9808-0EB5D9265BF3}" type="datetimeFigureOut">
              <a:rPr lang="zh-TW" altLang="en-US" smtClean="0"/>
              <a:t>2022/12/6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108F1E-E0AF-C3A2-BEBB-D11998F000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01DC21-5CAD-EA5E-58AA-8236D64C37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FBF82-8385-4808-AB90-91EA39ABA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938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Hi, we are team 14. I am </a:t>
            </a:r>
            <a:r>
              <a:rPr lang="en-US" altLang="zh-TW" dirty="0" err="1"/>
              <a:t>Ziying</a:t>
            </a:r>
            <a:r>
              <a:rPr lang="en-US" altLang="zh-TW" dirty="0"/>
              <a:t> and my team member is </a:t>
            </a:r>
            <a:r>
              <a:rPr lang="en-US" altLang="zh-TW" dirty="0" err="1"/>
              <a:t>Zhijia</a:t>
            </a:r>
            <a:r>
              <a:rPr lang="en-US" altLang="zh-TW" dirty="0"/>
              <a:t>. Our project is bank account system simulation.</a:t>
            </a:r>
          </a:p>
        </p:txBody>
      </p:sp>
      <p:sp>
        <p:nvSpPr>
          <p:cNvPr id="49" name="Google Shape;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The functions of our project are: copen account, make transactions such as deposit, withdraw and exchange money. And generate the statement for the account.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There are two sub-packages in our project: The first one is the base structure which is used to create object types and the function needed for account value calculation</a:t>
            </a:r>
            <a:br>
              <a:rPr lang="en-US" altLang="zh-TW" dirty="0"/>
            </a:br>
            <a:r>
              <a:rPr lang="en-US" altLang="zh-TW" dirty="0"/>
              <a:t>The other one is for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59859"/>
            <a:ext cx="3505199" cy="4446494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0953" y="446087"/>
            <a:ext cx="3998257" cy="55602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340826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22022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41523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73139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579216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172199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20180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21650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10972800" y="6340476"/>
            <a:ext cx="6096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609600" y="9144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▪"/>
              <a:defRPr/>
            </a:lvl1pPr>
            <a:lvl2pPr marL="914400" lvl="1" indent="-32004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Char char="-"/>
              <a:defRPr/>
            </a:lvl2pPr>
            <a:lvl3pPr marL="1371600" lvl="2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41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314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93367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3347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58125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53189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7188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66503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102166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37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8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>
            <a:spLocks noGrp="1"/>
          </p:cNvSpPr>
          <p:nvPr>
            <p:ph type="ctrTitle"/>
          </p:nvPr>
        </p:nvSpPr>
        <p:spPr>
          <a:xfrm>
            <a:off x="685800" y="533400"/>
            <a:ext cx="10896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</a:pPr>
            <a:r>
              <a:rPr lang="en-CA"/>
              <a:t>Bank Account System</a:t>
            </a:r>
            <a:endParaRPr/>
          </a:p>
        </p:txBody>
      </p:sp>
      <p:sp>
        <p:nvSpPr>
          <p:cNvPr id="52" name="Google Shape;52;p1"/>
          <p:cNvSpPr txBox="1">
            <a:spLocks noGrp="1"/>
          </p:cNvSpPr>
          <p:nvPr>
            <p:ph type="subTitle" idx="1"/>
          </p:nvPr>
        </p:nvSpPr>
        <p:spPr>
          <a:xfrm>
            <a:off x="685800" y="2743200"/>
            <a:ext cx="42672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80000"/>
              <a:buNone/>
            </a:pPr>
            <a:r>
              <a:rPr lang="en-CA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Chen </a:t>
            </a:r>
            <a:r>
              <a:rPr lang="en-CA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Ziying</a:t>
            </a:r>
            <a:r>
              <a:rPr lang="en-CA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ct val="80000"/>
              <a:buNone/>
            </a:pPr>
            <a:r>
              <a:rPr lang="en-CA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 </a:t>
            </a:r>
            <a:r>
              <a:rPr lang="en-CA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Zhijia</a:t>
            </a:r>
            <a:r>
              <a:rPr lang="en-CA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ct val="80000"/>
              <a:buNone/>
            </a:pP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ct val="80000"/>
              <a:buNone/>
            </a:pP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ct val="80000"/>
              <a:buNone/>
            </a:pPr>
            <a:endParaRPr dirty="0"/>
          </a:p>
        </p:txBody>
      </p:sp>
      <p:sp>
        <p:nvSpPr>
          <p:cNvPr id="53" name="Google Shape;53;p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21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0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4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89" name="Group 135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90" name="Rectangle 149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1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92" name="Rectangle 153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93" name="Group 155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94" name="Group 169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171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2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7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8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9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0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1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2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4" name="Google Shape;114;p10"/>
          <p:cNvSpPr txBox="1"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dirty="0"/>
              <a:t>Functions</a:t>
            </a:r>
          </a:p>
        </p:txBody>
      </p:sp>
      <p:sp>
        <p:nvSpPr>
          <p:cNvPr id="195" name="Rectangle 183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6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97" name="Picture 117" descr="Computer script on a screen">
            <a:extLst>
              <a:ext uri="{FF2B5EF4-FFF2-40B4-BE49-F238E27FC236}">
                <a16:creationId xmlns:a16="http://schemas.microsoft.com/office/drawing/2014/main" id="{AB19A3E3-F496-A59D-564C-B49C97913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4" r="56646" b="-2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3252321" y="787782"/>
            <a:ext cx="7797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/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 sz="1400"/>
          </a:p>
        </p:txBody>
      </p:sp>
      <p:sp>
        <p:nvSpPr>
          <p:cNvPr id="198" name="Google Shape;116;p10"/>
          <p:cNvSpPr txBox="1">
            <a:spLocks noGrp="1"/>
          </p:cNvSpPr>
          <p:nvPr>
            <p:ph type="body" idx="1"/>
          </p:nvPr>
        </p:nvSpPr>
        <p:spPr>
          <a:xfrm>
            <a:off x="4656667" y="2133600"/>
            <a:ext cx="6847944" cy="377762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82562" lvl="0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Function 1: Add a new account/ transaction</a:t>
            </a:r>
          </a:p>
          <a:p>
            <a:pPr marL="182562" lvl="0" indent="-172402">
              <a:spcBef>
                <a:spcPts val="1000"/>
              </a:spcBef>
              <a:buClr>
                <a:schemeClr val="accent1"/>
              </a:buClr>
              <a:buSzPts val="1440"/>
              <a:buFont typeface="Wingdings 3" charset="2"/>
              <a:buChar char=""/>
            </a:pPr>
            <a:r>
              <a:rPr lang="en-US" dirty="0"/>
              <a:t>Function 2: Read (e.g. for validation)</a:t>
            </a:r>
          </a:p>
          <a:p>
            <a:pPr marL="182562" lvl="0" indent="-172402">
              <a:spcBef>
                <a:spcPts val="1000"/>
              </a:spcBef>
              <a:buClr>
                <a:schemeClr val="accent1"/>
              </a:buClr>
              <a:buSzPts val="1440"/>
              <a:buFont typeface="Wingdings 3" charset="2"/>
              <a:buChar char=""/>
            </a:pPr>
            <a:r>
              <a:rPr lang="en-US" dirty="0"/>
              <a:t>Function 3: Delete </a:t>
            </a:r>
            <a:r>
              <a:rPr lang="en-US" altLang="zh-TW" dirty="0"/>
              <a:t>an existing account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57EF0B-19CB-7B9F-C8E8-2A21C12A2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384" y="4451349"/>
            <a:ext cx="1878733" cy="18787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1987BBD-11C0-9443-4564-DC03589D34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634"/>
          <a:stretch/>
        </p:blipFill>
        <p:spPr>
          <a:xfrm>
            <a:off x="6322034" y="3946355"/>
            <a:ext cx="2759257" cy="2438256"/>
          </a:xfrm>
          <a:prstGeom prst="rect">
            <a:avLst/>
          </a:prstGeom>
        </p:spPr>
      </p:pic>
      <p:pic>
        <p:nvPicPr>
          <p:cNvPr id="9" name="圖片 8" descr="一張含有 文字, 室內, 鍵盤, 電子用品 的圖片&#10;&#10;自動產生的描述">
            <a:extLst>
              <a:ext uri="{FF2B5EF4-FFF2-40B4-BE49-F238E27FC236}">
                <a16:creationId xmlns:a16="http://schemas.microsoft.com/office/drawing/2014/main" id="{7BC94239-DB7C-DCC0-ECEF-9A110F530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135" y="4223055"/>
            <a:ext cx="3051594" cy="2021681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025ACB5-B349-46DB-5460-1C70BC8A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5E4C2F-7B20-B0E6-726B-51624FAF5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11</a:t>
            </a:fld>
            <a:endParaRPr lang="en-CA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0B36CAB-E427-BAF9-3007-9EBB9B2C3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484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9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7B5A23F-7276-435D-91DA-09104D77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354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F3ECD7F-BF61-4CB1-AA15-464BB771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66F1B29-3A08-4DB7-9F92-4C09B3BC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7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3200">
                <a:solidFill>
                  <a:srgbClr val="FEFFFF"/>
                </a:solidFill>
              </a:rPr>
              <a:t>Introduction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7838542" y="982516"/>
            <a:ext cx="7797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 smtClean="0"/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1400"/>
          </a:p>
        </p:txBody>
      </p:sp>
      <p:pic>
        <p:nvPicPr>
          <p:cNvPr id="64" name="Graphic 63" descr="金錢">
            <a:extLst>
              <a:ext uri="{FF2B5EF4-FFF2-40B4-BE49-F238E27FC236}">
                <a16:creationId xmlns:a16="http://schemas.microsoft.com/office/drawing/2014/main" id="{A2A0D89E-6772-9901-7B28-A4FCD9A4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3057" y="2462282"/>
            <a:ext cx="3001931" cy="3001931"/>
          </a:xfrm>
          <a:prstGeom prst="rect">
            <a:avLst/>
          </a:prstGeom>
        </p:spPr>
      </p:pic>
      <p:sp>
        <p:nvSpPr>
          <p:cNvPr id="3" name="Google Shape;60;p2">
            <a:extLst>
              <a:ext uri="{FF2B5EF4-FFF2-40B4-BE49-F238E27FC236}">
                <a16:creationId xmlns:a16="http://schemas.microsoft.com/office/drawing/2014/main" id="{8E41C466-1189-2613-B9B8-A2F3CD28F992}"/>
              </a:ext>
            </a:extLst>
          </p:cNvPr>
          <p:cNvSpPr txBox="1">
            <a:spLocks/>
          </p:cNvSpPr>
          <p:nvPr/>
        </p:nvSpPr>
        <p:spPr>
          <a:xfrm>
            <a:off x="584889" y="2032000"/>
            <a:ext cx="7145867" cy="38792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457200" lvl="0" indent="-32004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Wingdings 3" charset="2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2004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Wingdings 3" charset="2"/>
              <a:buChar char="-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 3" charset="2"/>
              <a:buChar char="–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 3" charset="2"/>
              <a:buChar char="»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4572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4572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4572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4572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500" dirty="0">
                <a:solidFill>
                  <a:srgbClr val="FEFFFF"/>
                </a:solidFill>
              </a:rPr>
              <a:t>Our project performs the essential functions of banking software. </a:t>
            </a:r>
          </a:p>
          <a:p>
            <a:pPr indent="-29321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55000"/>
              <a:buFont typeface="Wingdings 3" charset="2"/>
              <a:buChar char=""/>
            </a:pPr>
            <a:r>
              <a:rPr lang="en-US" sz="1500" b="1" dirty="0">
                <a:solidFill>
                  <a:srgbClr val="FF0000"/>
                </a:solidFill>
              </a:rPr>
              <a:t>Create</a:t>
            </a:r>
            <a:r>
              <a:rPr lang="en-US" sz="1500" dirty="0">
                <a:solidFill>
                  <a:srgbClr val="FEFFFF"/>
                </a:solidFill>
              </a:rPr>
              <a:t> a new account</a:t>
            </a:r>
          </a:p>
          <a:p>
            <a:pPr indent="-29321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55000"/>
              <a:buFont typeface="Wingdings 3" charset="2"/>
              <a:buChar char=""/>
            </a:pPr>
            <a:r>
              <a:rPr lang="en-US" sz="1500" dirty="0">
                <a:solidFill>
                  <a:srgbClr val="FEFFFF"/>
                </a:solidFill>
              </a:rPr>
              <a:t>Make </a:t>
            </a:r>
            <a:r>
              <a:rPr lang="en-US" sz="1500" b="1" dirty="0">
                <a:solidFill>
                  <a:srgbClr val="FF0000"/>
                </a:solidFill>
              </a:rPr>
              <a:t>deposits</a:t>
            </a:r>
            <a:r>
              <a:rPr lang="en-US" sz="1500" dirty="0">
                <a:solidFill>
                  <a:srgbClr val="FEFFFF"/>
                </a:solidFill>
              </a:rPr>
              <a:t> and </a:t>
            </a:r>
            <a:r>
              <a:rPr lang="en-US" sz="1500" b="1" dirty="0">
                <a:solidFill>
                  <a:srgbClr val="FF0000"/>
                </a:solidFill>
              </a:rPr>
              <a:t>withdrawals</a:t>
            </a:r>
          </a:p>
          <a:p>
            <a:pPr indent="-29321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55000"/>
              <a:buFont typeface="Wingdings 3" charset="2"/>
              <a:buChar char=""/>
            </a:pPr>
            <a:r>
              <a:rPr lang="en-US" sz="1500" b="1" dirty="0">
                <a:solidFill>
                  <a:srgbClr val="FF0000"/>
                </a:solidFill>
              </a:rPr>
              <a:t>Exchange</a:t>
            </a:r>
            <a:r>
              <a:rPr lang="en-US" sz="1500" dirty="0">
                <a:solidFill>
                  <a:srgbClr val="FEFFFF"/>
                </a:solidFill>
              </a:rPr>
              <a:t> money</a:t>
            </a:r>
          </a:p>
          <a:p>
            <a:pPr indent="-29321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55000"/>
              <a:buFont typeface="Wingdings 3" charset="2"/>
              <a:buChar char=""/>
            </a:pPr>
            <a:r>
              <a:rPr lang="en-US" sz="1500" b="1" dirty="0">
                <a:solidFill>
                  <a:srgbClr val="FF0000"/>
                </a:solidFill>
              </a:rPr>
              <a:t>View</a:t>
            </a:r>
            <a:r>
              <a:rPr lang="en-US" sz="1500" dirty="0">
                <a:solidFill>
                  <a:srgbClr val="FEFFFF"/>
                </a:solidFill>
              </a:rPr>
              <a:t> the account’s records </a:t>
            </a:r>
          </a:p>
          <a:p>
            <a:pPr indent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500" dirty="0">
              <a:solidFill>
                <a:srgbClr val="FEFF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500" dirty="0">
                <a:solidFill>
                  <a:srgbClr val="FEFFFF"/>
                </a:solidFill>
                <a:sym typeface="Arial"/>
              </a:rPr>
              <a:t>Sub-Package 1: Structure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None/>
            </a:pPr>
            <a:r>
              <a:rPr lang="en-US" sz="1500" dirty="0">
                <a:solidFill>
                  <a:srgbClr val="FEFFFF"/>
                </a:solidFill>
                <a:sym typeface="Arial"/>
              </a:rPr>
              <a:t>	Establish  account objects and define functions for account value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500" dirty="0">
                <a:solidFill>
                  <a:srgbClr val="FEFFFF"/>
                </a:solidFill>
                <a:sym typeface="Arial"/>
              </a:rPr>
              <a:t>Sub-Package 2: UI and Data Storage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None/>
            </a:pPr>
            <a:r>
              <a:rPr lang="en-US" sz="1500" dirty="0">
                <a:solidFill>
                  <a:srgbClr val="FEFFFF"/>
                </a:solidFill>
              </a:rPr>
              <a:t>	Design the interface for user and data storage for the bank</a:t>
            </a:r>
          </a:p>
          <a:p>
            <a:pPr marL="182563" indent="-80963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sz="1500" dirty="0">
              <a:solidFill>
                <a:srgbClr val="FEFF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sz="1500" dirty="0">
              <a:solidFill>
                <a:srgbClr val="FEFFFF"/>
              </a:solidFill>
            </a:endParaRPr>
          </a:p>
          <a:p>
            <a:pPr marL="182563" indent="-80963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sz="1500" dirty="0">
              <a:solidFill>
                <a:srgbClr val="FE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9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1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2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5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6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7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8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9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0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8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5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6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7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9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0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1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2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3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197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8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9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0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1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2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3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4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6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b="1" dirty="0"/>
              <a:t>Sub-Package 1</a:t>
            </a:r>
            <a:r>
              <a:rPr lang="en-US" dirty="0"/>
              <a:t> Module 1 —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Establishing Objects 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2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40" name="Picture 68">
            <a:extLst>
              <a:ext uri="{FF2B5EF4-FFF2-40B4-BE49-F238E27FC236}">
                <a16:creationId xmlns:a16="http://schemas.microsoft.com/office/drawing/2014/main" id="{0BCE6BC6-9488-1639-24BB-43E18C19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777" r="36777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66" name="Google Shape;66;p3"/>
          <p:cNvSpPr txBox="1">
            <a:spLocks noGrp="1"/>
          </p:cNvSpPr>
          <p:nvPr>
            <p:ph type="sldNum" idx="12"/>
          </p:nvPr>
        </p:nvSpPr>
        <p:spPr>
          <a:xfrm>
            <a:off x="3252321" y="787782"/>
            <a:ext cx="7797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/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1400"/>
          </a:p>
        </p:txBody>
      </p:sp>
      <p:sp>
        <p:nvSpPr>
          <p:cNvPr id="143" name="Google Shape;67;p3"/>
          <p:cNvSpPr txBox="1">
            <a:spLocks noGrp="1"/>
          </p:cNvSpPr>
          <p:nvPr>
            <p:ph type="body" idx="1"/>
          </p:nvPr>
        </p:nvSpPr>
        <p:spPr>
          <a:xfrm>
            <a:off x="4656667" y="2133600"/>
            <a:ext cx="6847944" cy="377762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82562" lvl="0" indent="-19272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altLang="zh-TW" dirty="0">
                <a:sym typeface="Arial"/>
              </a:rPr>
              <a:t>Define</a:t>
            </a:r>
            <a:r>
              <a:rPr lang="en-US" dirty="0">
                <a:sym typeface="Arial"/>
              </a:rPr>
              <a:t> class </a:t>
            </a:r>
            <a:r>
              <a:rPr lang="en-US" u="sng" dirty="0">
                <a:sym typeface="Arial"/>
              </a:rPr>
              <a:t>User</a:t>
            </a:r>
            <a:r>
              <a:rPr lang="en-US" dirty="0">
                <a:sym typeface="Arial"/>
              </a:rPr>
              <a:t> for bank account user </a:t>
            </a:r>
          </a:p>
          <a:p>
            <a:pPr marL="182562" lvl="0" indent="-182562">
              <a:spcBef>
                <a:spcPts val="1000"/>
              </a:spcBef>
              <a:buClr>
                <a:schemeClr val="accent1"/>
              </a:buClr>
              <a:buSzPts val="1440"/>
              <a:buFont typeface="Wingdings 3" charset="2"/>
              <a:buChar char=""/>
            </a:pPr>
            <a:r>
              <a:rPr lang="en-US" dirty="0">
                <a:sym typeface="Arial"/>
              </a:rPr>
              <a:t>Define subclass </a:t>
            </a:r>
            <a:r>
              <a:rPr lang="en-US" u="sng" dirty="0" err="1">
                <a:sym typeface="Arial"/>
              </a:rPr>
              <a:t>newUser</a:t>
            </a:r>
            <a:r>
              <a:rPr lang="en-US" dirty="0">
                <a:sym typeface="Arial"/>
              </a:rPr>
              <a:t> inherits User</a:t>
            </a:r>
          </a:p>
          <a:p>
            <a:pPr marL="182562" lvl="0" indent="-182562">
              <a:spcBef>
                <a:spcPts val="1000"/>
              </a:spcBef>
              <a:buClr>
                <a:schemeClr val="accent1"/>
              </a:buClr>
              <a:buSzPts val="1440"/>
              <a:buFont typeface="Wingdings 3" charset="2"/>
              <a:buChar char=""/>
            </a:pPr>
            <a:r>
              <a:rPr lang="en-US" dirty="0">
                <a:sym typeface="Arial"/>
              </a:rPr>
              <a:t>Define subclass </a:t>
            </a:r>
            <a:r>
              <a:rPr lang="en-US" u="sng" dirty="0" err="1">
                <a:sym typeface="Arial"/>
              </a:rPr>
              <a:t>eUser</a:t>
            </a:r>
            <a:r>
              <a:rPr lang="en-US" dirty="0">
                <a:sym typeface="Arial"/>
              </a:rPr>
              <a:t> inherits User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dirty="0"/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31E6AEF8-D0CA-75A0-F84A-96ED7DD48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489717"/>
              </p:ext>
            </p:extLst>
          </p:nvPr>
        </p:nvGraphicFramePr>
        <p:xfrm>
          <a:off x="4569774" y="3793960"/>
          <a:ext cx="5497394" cy="2528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45D0037F-D6F0-5040-2898-4A67D37C2162}"/>
              </a:ext>
            </a:extLst>
          </p:cNvPr>
          <p:cNvSpPr txBox="1"/>
          <p:nvPr/>
        </p:nvSpPr>
        <p:spPr>
          <a:xfrm>
            <a:off x="5752686" y="6202270"/>
            <a:ext cx="191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Arial"/>
              </a:rPr>
              <a:t>for new user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7452F0-4AFE-3E03-7CC3-C68E6D101AF0}"/>
              </a:ext>
            </a:extLst>
          </p:cNvPr>
          <p:cNvSpPr txBox="1"/>
          <p:nvPr/>
        </p:nvSpPr>
        <p:spPr>
          <a:xfrm>
            <a:off x="7834865" y="6060751"/>
            <a:ext cx="2312087" cy="367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ym typeface="Arial"/>
              </a:rPr>
              <a:t>for existing user </a:t>
            </a:r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129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/>
              <a:t>Functions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B39E67E-CAF9-5FD9-A613-60ED17C256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220" r="39220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73" name="Google Shape;73;p4"/>
          <p:cNvSpPr txBox="1">
            <a:spLocks noGrp="1"/>
          </p:cNvSpPr>
          <p:nvPr>
            <p:ph type="sldNum" idx="12"/>
          </p:nvPr>
        </p:nvSpPr>
        <p:spPr>
          <a:xfrm>
            <a:off x="3252321" y="787782"/>
            <a:ext cx="7797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/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1400"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4656667" y="2133600"/>
            <a:ext cx="6847944" cy="377762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82562" lvl="0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Brief description of three functions</a:t>
            </a:r>
          </a:p>
          <a:p>
            <a:pPr marL="182562" lvl="0" indent="-172402">
              <a:spcBef>
                <a:spcPts val="1000"/>
              </a:spcBef>
              <a:buClr>
                <a:schemeClr val="accent1"/>
              </a:buClr>
              <a:buSzPts val="1440"/>
              <a:buFont typeface="Wingdings 3" charset="2"/>
              <a:buChar char=""/>
            </a:pPr>
            <a:r>
              <a:rPr lang="en-US" dirty="0"/>
              <a:t>Deposit: Deposit money to increase the account balance</a:t>
            </a:r>
          </a:p>
          <a:p>
            <a:pPr marL="182562" lvl="0" indent="-172402">
              <a:spcBef>
                <a:spcPts val="1000"/>
              </a:spcBef>
              <a:buClr>
                <a:schemeClr val="accent1"/>
              </a:buClr>
              <a:buSzPts val="1440"/>
              <a:buFont typeface="Wingdings 3" charset="2"/>
              <a:buChar char=""/>
            </a:pPr>
            <a:r>
              <a:rPr lang="en-US" dirty="0"/>
              <a:t>Withdraw: Withdraw money to decrease the account balance</a:t>
            </a:r>
          </a:p>
          <a:p>
            <a:pPr marL="182563" lvl="0" indent="-172403">
              <a:spcBef>
                <a:spcPts val="1000"/>
              </a:spcBef>
              <a:buClr>
                <a:schemeClr val="accent1"/>
              </a:buClr>
              <a:buSzPts val="1440"/>
              <a:buFont typeface="Wingdings 3" charset="2"/>
              <a:buChar char=""/>
            </a:pPr>
            <a:r>
              <a:rPr lang="en-US" dirty="0"/>
              <a:t>Information: Display all information of the account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dirty="0"/>
          </a:p>
          <a:p>
            <a:pPr marL="182563" lvl="0" indent="-809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  <a:p>
            <a:pPr marL="182563" lvl="0" indent="-809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9B8F7D8-D9AF-9E6C-1872-075B49521B38}"/>
              </a:ext>
            </a:extLst>
          </p:cNvPr>
          <p:cNvSpPr/>
          <p:nvPr/>
        </p:nvSpPr>
        <p:spPr>
          <a:xfrm>
            <a:off x="6712982" y="5512619"/>
            <a:ext cx="2205387" cy="105898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</a:rPr>
              <a:t>User</a:t>
            </a:r>
          </a:p>
          <a:p>
            <a:pPr algn="ctr"/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</a:rPr>
              <a:t>Account</a:t>
            </a:r>
            <a:endParaRPr lang="zh-TW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箭號: 彎曲 4">
            <a:extLst>
              <a:ext uri="{FF2B5EF4-FFF2-40B4-BE49-F238E27FC236}">
                <a16:creationId xmlns:a16="http://schemas.microsoft.com/office/drawing/2014/main" id="{8A553FC6-7456-B3DB-1EAF-2475A896A089}"/>
              </a:ext>
            </a:extLst>
          </p:cNvPr>
          <p:cNvSpPr/>
          <p:nvPr/>
        </p:nvSpPr>
        <p:spPr>
          <a:xfrm rot="5400000">
            <a:off x="6619622" y="4519134"/>
            <a:ext cx="884192" cy="1084332"/>
          </a:xfrm>
          <a:prstGeom prst="bentArrow">
            <a:avLst>
              <a:gd name="adj1" fmla="val 12168"/>
              <a:gd name="adj2" fmla="val 17580"/>
              <a:gd name="adj3" fmla="val 2871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070BC9-4B6A-A158-4825-43C56DC7CA7B}"/>
              </a:ext>
            </a:extLst>
          </p:cNvPr>
          <p:cNvSpPr txBox="1"/>
          <p:nvPr/>
        </p:nvSpPr>
        <p:spPr>
          <a:xfrm>
            <a:off x="6712982" y="4307249"/>
            <a:ext cx="1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Deposit</a:t>
            </a:r>
            <a:endParaRPr lang="zh-TW" altLang="en-US" dirty="0"/>
          </a:p>
        </p:txBody>
      </p:sp>
      <p:sp>
        <p:nvSpPr>
          <p:cNvPr id="8" name="箭號: 彎曲 7">
            <a:extLst>
              <a:ext uri="{FF2B5EF4-FFF2-40B4-BE49-F238E27FC236}">
                <a16:creationId xmlns:a16="http://schemas.microsoft.com/office/drawing/2014/main" id="{ED9E2554-79AB-FDE8-F174-3114312A2985}"/>
              </a:ext>
            </a:extLst>
          </p:cNvPr>
          <p:cNvSpPr/>
          <p:nvPr/>
        </p:nvSpPr>
        <p:spPr>
          <a:xfrm>
            <a:off x="8072284" y="4565841"/>
            <a:ext cx="1084332" cy="904514"/>
          </a:xfrm>
          <a:prstGeom prst="bentArrow">
            <a:avLst>
              <a:gd name="adj1" fmla="val 12168"/>
              <a:gd name="adj2" fmla="val 17580"/>
              <a:gd name="adj3" fmla="val 2871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73A49FB-3EA6-D143-4157-F633FC13F667}"/>
              </a:ext>
            </a:extLst>
          </p:cNvPr>
          <p:cNvSpPr txBox="1"/>
          <p:nvPr/>
        </p:nvSpPr>
        <p:spPr>
          <a:xfrm>
            <a:off x="7779786" y="4307249"/>
            <a:ext cx="13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Withdraw</a:t>
            </a:r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2410254-9845-00FC-F9B2-ADD5440A840E}"/>
              </a:ext>
            </a:extLst>
          </p:cNvPr>
          <p:cNvGrpSpPr/>
          <p:nvPr/>
        </p:nvGrpSpPr>
        <p:grpSpPr>
          <a:xfrm>
            <a:off x="8365128" y="5259453"/>
            <a:ext cx="2660092" cy="1323439"/>
            <a:chOff x="8365128" y="5259453"/>
            <a:chExt cx="2660092" cy="1323439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C3315623-AB8F-FFE1-6023-D02F922DB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5128" y="5270719"/>
              <a:ext cx="2094775" cy="1112849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3D51CDD-B2AF-2D25-BE06-F63FC9E67EC9}"/>
                </a:ext>
              </a:extLst>
            </p:cNvPr>
            <p:cNvSpPr txBox="1"/>
            <p:nvPr/>
          </p:nvSpPr>
          <p:spPr>
            <a:xfrm>
              <a:off x="10416137" y="5259453"/>
              <a:ext cx="60908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0" dirty="0">
                  <a:latin typeface="+mj-ea"/>
                  <a:ea typeface="+mj-ea"/>
                </a:rPr>
                <a:t>?</a:t>
              </a:r>
              <a:endParaRPr lang="zh-TW" altLang="en-US" dirty="0">
                <a:latin typeface="+mj-ea"/>
                <a:ea typeface="+mj-ea"/>
              </a:endParaRPr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7C181DBC-A0D9-0369-1CEE-B8960CE8E9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619" y="4297700"/>
            <a:ext cx="1317161" cy="107568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913BB42-CBC7-A957-FC34-3C9670CA32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0747" y="4138740"/>
            <a:ext cx="1317161" cy="10756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8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7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5" name="Rectangle 118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659520" y="624109"/>
            <a:ext cx="6845092" cy="16904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 fontScale="90000"/>
          </a:bodyPr>
          <a:lstStyle/>
          <a:p>
            <a:pPr>
              <a:spcBef>
                <a:spcPct val="0"/>
              </a:spcBef>
              <a:buSzPts val="2200"/>
            </a:pPr>
            <a:r>
              <a:rPr lang="en-US" sz="4000" b="1" dirty="0"/>
              <a:t>Sub-Package 1</a:t>
            </a:r>
            <a:r>
              <a:rPr lang="en-US" b="1" dirty="0"/>
              <a:t> </a:t>
            </a:r>
            <a:r>
              <a:rPr lang="en-US" sz="4000" dirty="0"/>
              <a:t>Module 2 —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Define Functions for Account Value Calculation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6" name="Picture 82">
            <a:extLst>
              <a:ext uri="{FF2B5EF4-FFF2-40B4-BE49-F238E27FC236}">
                <a16:creationId xmlns:a16="http://schemas.microsoft.com/office/drawing/2014/main" id="{5608C1F6-0BBB-F844-C814-1BBB1846D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29" r="44570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3252321" y="787782"/>
            <a:ext cx="7797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/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 sz="1400"/>
          </a:p>
        </p:txBody>
      </p:sp>
      <p:sp>
        <p:nvSpPr>
          <p:cNvPr id="100" name="Google Shape;81;p5"/>
          <p:cNvSpPr txBox="1">
            <a:spLocks noGrp="1"/>
          </p:cNvSpPr>
          <p:nvPr>
            <p:ph type="body" idx="1"/>
          </p:nvPr>
        </p:nvSpPr>
        <p:spPr>
          <a:xfrm>
            <a:off x="4656667" y="2133600"/>
            <a:ext cx="6847944" cy="377762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82562" lvl="0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Get </a:t>
            </a:r>
            <a:r>
              <a:rPr lang="en-US" b="1" dirty="0">
                <a:solidFill>
                  <a:srgbClr val="FF0000"/>
                </a:solidFill>
              </a:rPr>
              <a:t>interest rate </a:t>
            </a:r>
            <a:r>
              <a:rPr lang="en-US" dirty="0"/>
              <a:t>and exchange rate online</a:t>
            </a:r>
          </a:p>
          <a:p>
            <a:pPr marL="182562" lvl="0" indent="-172402">
              <a:spcBef>
                <a:spcPts val="1000"/>
              </a:spcBef>
              <a:buClr>
                <a:schemeClr val="accent1"/>
              </a:buClr>
              <a:buSzPts val="1440"/>
              <a:buFont typeface="Wingdings 3" charset="2"/>
              <a:buChar char=""/>
            </a:pPr>
            <a:r>
              <a:rPr lang="en-US" dirty="0"/>
              <a:t>Create functions for calculating </a:t>
            </a:r>
            <a:r>
              <a:rPr lang="en-US" b="1" dirty="0">
                <a:solidFill>
                  <a:srgbClr val="FF0000"/>
                </a:solidFill>
              </a:rPr>
              <a:t>account balance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7B8CA14A-2040-DF29-82A0-A7FDC66E31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9337" y="4167710"/>
            <a:ext cx="3771049" cy="22387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05D75F-4499-E572-7765-B7368CDBFC6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6E9F2"/>
              </a:clrFrom>
              <a:clrTo>
                <a:srgbClr val="E6E9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0801" y="3481273"/>
            <a:ext cx="2769768" cy="27697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89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0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5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6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7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8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9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0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4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48" name="Rectangle 205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6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8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223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4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6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7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8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9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0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1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2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3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4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6" name="Google Shape;86;p6"/>
          <p:cNvSpPr txBox="1"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dirty="0"/>
              <a:t>Functions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8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DB118BE0-E4B1-C14E-7941-AFD18C31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43" r="38843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87" name="Google Shape;87;p6"/>
          <p:cNvSpPr txBox="1">
            <a:spLocks noGrp="1"/>
          </p:cNvSpPr>
          <p:nvPr>
            <p:ph type="sldNum" idx="12"/>
          </p:nvPr>
        </p:nvSpPr>
        <p:spPr>
          <a:xfrm>
            <a:off x="3252321" y="787782"/>
            <a:ext cx="7797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 smtClean="0"/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 sz="1400"/>
          </a:p>
        </p:txBody>
      </p:sp>
      <p:sp>
        <p:nvSpPr>
          <p:cNvPr id="88" name="Google Shape;88;p6"/>
          <p:cNvSpPr txBox="1">
            <a:spLocks noGrp="1"/>
          </p:cNvSpPr>
          <p:nvPr>
            <p:ph type="body" idx="1"/>
          </p:nvPr>
        </p:nvSpPr>
        <p:spPr>
          <a:xfrm>
            <a:off x="4656667" y="2133600"/>
            <a:ext cx="6847944" cy="197403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82562" lvl="0" indent="-19272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Brief description of three functions</a:t>
            </a:r>
          </a:p>
          <a:p>
            <a:pPr marL="182562" lvl="0" indent="-160972">
              <a:spcBef>
                <a:spcPts val="1000"/>
              </a:spcBef>
              <a:buClr>
                <a:schemeClr val="accent1"/>
              </a:buClr>
              <a:buSzPts val="1100"/>
              <a:buFont typeface="Wingdings 3" charset="2"/>
              <a:buChar char=""/>
            </a:pPr>
            <a:r>
              <a:rPr lang="en-US" dirty="0"/>
              <a:t>Function 1: Get interest rates, exchange rate online</a:t>
            </a:r>
          </a:p>
          <a:p>
            <a:pPr marL="182562" lvl="0" indent="-160972">
              <a:spcBef>
                <a:spcPts val="1000"/>
              </a:spcBef>
              <a:buClr>
                <a:schemeClr val="accent1"/>
              </a:buClr>
              <a:buSzPts val="1100"/>
              <a:buFont typeface="Wingdings 3" charset="2"/>
              <a:buChar char=""/>
            </a:pPr>
            <a:r>
              <a:rPr lang="en-US" dirty="0"/>
              <a:t>Function 2: Accrued Interest to the account</a:t>
            </a:r>
          </a:p>
          <a:p>
            <a:pPr marL="182562" lvl="0" indent="-160972">
              <a:spcBef>
                <a:spcPts val="1000"/>
              </a:spcBef>
              <a:buClr>
                <a:schemeClr val="accent1"/>
              </a:buClr>
              <a:buSzPts val="1100"/>
              <a:buFont typeface="Wingdings 3" charset="2"/>
              <a:buChar char=""/>
            </a:pPr>
            <a:r>
              <a:rPr lang="en-US" dirty="0"/>
              <a:t>Function 3: Apply service fee for each transaction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dirty="0"/>
          </a:p>
          <a:p>
            <a:pPr marL="182563" lvl="0" indent="-809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  <a:p>
            <a:pPr marL="182563" lvl="0" indent="-809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</p:txBody>
      </p:sp>
      <p:pic>
        <p:nvPicPr>
          <p:cNvPr id="3" name="圖片 2" descr="一張含有 文字, 美工圖案 的圖片">
            <a:extLst>
              <a:ext uri="{FF2B5EF4-FFF2-40B4-BE49-F238E27FC236}">
                <a16:creationId xmlns:a16="http://schemas.microsoft.com/office/drawing/2014/main" id="{AC0890D2-DB4A-A711-94BB-9869D144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682" y="5062548"/>
            <a:ext cx="3019620" cy="1420165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A6EE035B-125F-8123-F412-FED7BC30B610}"/>
              </a:ext>
            </a:extLst>
          </p:cNvPr>
          <p:cNvGrpSpPr/>
          <p:nvPr/>
        </p:nvGrpSpPr>
        <p:grpSpPr>
          <a:xfrm>
            <a:off x="4421711" y="4725208"/>
            <a:ext cx="2366930" cy="1922435"/>
            <a:chOff x="4421711" y="4725208"/>
            <a:chExt cx="2366930" cy="192243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448CD13-5D09-813B-0F02-C654AF18C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21711" y="4725208"/>
              <a:ext cx="2366930" cy="171207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AA4B1CF-2D88-5170-E2ED-862E78415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4661" y="5173830"/>
              <a:ext cx="1473813" cy="14738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AD0D9316-5036-47CF-95BD-A2F1632E860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0782" y="4991746"/>
            <a:ext cx="1445541" cy="14455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uiExpand="1" build="p"/>
      <p:bldP spid="88" grpId="1" uiExpand="1" build="p"/>
      <p:bldP spid="88" grpId="2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150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1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2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6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b="1" dirty="0"/>
              <a:t>Sub-Package 2</a:t>
            </a:r>
            <a:r>
              <a:rPr lang="en-US" dirty="0"/>
              <a:t> Module 1 — </a:t>
            </a:r>
            <a:r>
              <a:rPr lang="en-US" dirty="0">
                <a:solidFill>
                  <a:srgbClr val="7030A0"/>
                </a:solidFill>
              </a:rPr>
              <a:t>Design user interface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5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797C5FA1-97D9-3BAE-7E38-6C91F2EF7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49" r="37037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94" name="Google Shape;94;p7"/>
          <p:cNvSpPr txBox="1">
            <a:spLocks noGrp="1"/>
          </p:cNvSpPr>
          <p:nvPr>
            <p:ph type="sldNum" idx="12"/>
          </p:nvPr>
        </p:nvSpPr>
        <p:spPr>
          <a:xfrm>
            <a:off x="3252321" y="787782"/>
            <a:ext cx="7797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/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 sz="1400"/>
          </a:p>
        </p:txBody>
      </p:sp>
      <p:sp>
        <p:nvSpPr>
          <p:cNvPr id="95" name="Google Shape;95;p7"/>
          <p:cNvSpPr txBox="1">
            <a:spLocks noGrp="1"/>
          </p:cNvSpPr>
          <p:nvPr>
            <p:ph type="body" idx="1"/>
          </p:nvPr>
        </p:nvSpPr>
        <p:spPr>
          <a:xfrm>
            <a:off x="4656667" y="2133600"/>
            <a:ext cx="6847944" cy="377762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82562" lvl="0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altLang="zh-TW" dirty="0"/>
              <a:t>Create a friendly interface for user</a:t>
            </a:r>
            <a:endParaRPr lang="en-US" dirty="0"/>
          </a:p>
        </p:txBody>
      </p:sp>
      <p:pic>
        <p:nvPicPr>
          <p:cNvPr id="4" name="圖片 3" descr="一張含有 膝上型電腦 的圖片&#10;&#10;自動產生的描述">
            <a:extLst>
              <a:ext uri="{FF2B5EF4-FFF2-40B4-BE49-F238E27FC236}">
                <a16:creationId xmlns:a16="http://schemas.microsoft.com/office/drawing/2014/main" id="{20B6D720-18C6-4029-BF34-583FA9D43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869" y="2922484"/>
            <a:ext cx="4908258" cy="3274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07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88" name="Group 121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89" name="Rectangle 135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0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91" name="Rectangle 139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92" name="Group 141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93" name="Group 155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157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0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2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3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dirty="0"/>
              <a:t>Functions</a:t>
            </a:r>
          </a:p>
        </p:txBody>
      </p:sp>
      <p:sp>
        <p:nvSpPr>
          <p:cNvPr id="194" name="Rectangle 169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96" name="Picture 103">
            <a:extLst>
              <a:ext uri="{FF2B5EF4-FFF2-40B4-BE49-F238E27FC236}">
                <a16:creationId xmlns:a16="http://schemas.microsoft.com/office/drawing/2014/main" id="{C0701D76-5ADC-A6E1-483B-F3D6CBFA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460" r="34460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101" name="Google Shape;101;p8"/>
          <p:cNvSpPr txBox="1">
            <a:spLocks noGrp="1"/>
          </p:cNvSpPr>
          <p:nvPr>
            <p:ph type="sldNum" idx="12"/>
          </p:nvPr>
        </p:nvSpPr>
        <p:spPr>
          <a:xfrm>
            <a:off x="3252321" y="787782"/>
            <a:ext cx="7797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/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US" sz="1400"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4656667" y="2133600"/>
            <a:ext cx="6847944" cy="2550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182562" lvl="0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Function 1: Define labels for UI  </a:t>
            </a:r>
          </a:p>
          <a:p>
            <a:pPr marL="639762" lvl="1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(e.g. Welcome to **Bank!)</a:t>
            </a:r>
          </a:p>
          <a:p>
            <a:pPr marL="182562" lvl="0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altLang="zh-TW" dirty="0"/>
              <a:t>Function 2: </a:t>
            </a:r>
            <a:r>
              <a:rPr lang="en-US" dirty="0"/>
              <a:t>Define the input box ()</a:t>
            </a:r>
          </a:p>
          <a:p>
            <a:pPr marL="639762" lvl="1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(e.g. name, account number,…)</a:t>
            </a:r>
          </a:p>
          <a:p>
            <a:pPr marL="182562" lvl="0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altLang="zh-TW" dirty="0"/>
              <a:t>Function 3: Define buttons for UI () </a:t>
            </a:r>
          </a:p>
          <a:p>
            <a:pPr marL="639762" lvl="1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altLang="zh-TW" dirty="0"/>
              <a:t>(e.g. submit)</a:t>
            </a:r>
          </a:p>
          <a:p>
            <a:pPr marL="639762" lvl="1" indent="-18256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  <a:p>
            <a:pPr marL="182563" lvl="0" indent="-809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  <a:p>
            <a:pPr marL="182563" lvl="0" indent="-809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33B406-B043-F218-61BC-A04EC0C41F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9886" y="3990395"/>
            <a:ext cx="4967459" cy="28058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B07522-88DA-AA66-68D1-2068BCC6B1B2}"/>
              </a:ext>
            </a:extLst>
          </p:cNvPr>
          <p:cNvSpPr/>
          <p:nvPr/>
        </p:nvSpPr>
        <p:spPr>
          <a:xfrm>
            <a:off x="8829234" y="1950098"/>
            <a:ext cx="2894863" cy="2031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B8C677-28BB-06DB-F430-03E6E9B1812B}"/>
              </a:ext>
            </a:extLst>
          </p:cNvPr>
          <p:cNvSpPr/>
          <p:nvPr/>
        </p:nvSpPr>
        <p:spPr>
          <a:xfrm>
            <a:off x="9834465" y="2323120"/>
            <a:ext cx="1502229" cy="345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2F59A9-1B14-545D-938D-01BEEF3BC77F}"/>
              </a:ext>
            </a:extLst>
          </p:cNvPr>
          <p:cNvSpPr/>
          <p:nvPr/>
        </p:nvSpPr>
        <p:spPr>
          <a:xfrm>
            <a:off x="9834465" y="3110065"/>
            <a:ext cx="1502229" cy="345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678BE8-17FE-5974-3F99-B482D9A0F3B9}"/>
              </a:ext>
            </a:extLst>
          </p:cNvPr>
          <p:cNvSpPr/>
          <p:nvPr/>
        </p:nvSpPr>
        <p:spPr>
          <a:xfrm>
            <a:off x="9834465" y="2710742"/>
            <a:ext cx="1502229" cy="345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7442407-1B56-6262-7F28-9D90C0D31038}"/>
              </a:ext>
            </a:extLst>
          </p:cNvPr>
          <p:cNvSpPr/>
          <p:nvPr/>
        </p:nvSpPr>
        <p:spPr>
          <a:xfrm>
            <a:off x="9834465" y="3524682"/>
            <a:ext cx="1493311" cy="40394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submit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B0C709-4DF2-69FB-8A19-BCB87AC5E27A}"/>
              </a:ext>
            </a:extLst>
          </p:cNvPr>
          <p:cNvSpPr txBox="1"/>
          <p:nvPr/>
        </p:nvSpPr>
        <p:spPr>
          <a:xfrm>
            <a:off x="9089139" y="1999256"/>
            <a:ext cx="241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Welcome to **Bank!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8D8ECA5-2A22-6354-6A61-DF1B0CB7301D}"/>
              </a:ext>
            </a:extLst>
          </p:cNvPr>
          <p:cNvSpPr txBox="1"/>
          <p:nvPr/>
        </p:nvSpPr>
        <p:spPr>
          <a:xfrm>
            <a:off x="9121579" y="2336995"/>
            <a:ext cx="859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name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8ACD65-4338-C2AB-15CA-47819B144C05}"/>
              </a:ext>
            </a:extLst>
          </p:cNvPr>
          <p:cNvSpPr txBox="1"/>
          <p:nvPr/>
        </p:nvSpPr>
        <p:spPr>
          <a:xfrm>
            <a:off x="8913088" y="2699933"/>
            <a:ext cx="1015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account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186919C-D3EE-444C-42B3-72C5BE2FE537}"/>
              </a:ext>
            </a:extLst>
          </p:cNvPr>
          <p:cNvSpPr txBox="1"/>
          <p:nvPr/>
        </p:nvSpPr>
        <p:spPr>
          <a:xfrm>
            <a:off x="8965507" y="3057216"/>
            <a:ext cx="1015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amount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99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0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1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2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3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4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6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8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9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0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4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219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0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1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2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3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5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6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7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8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9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0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233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4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5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6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7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8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9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0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1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2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3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4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b="1" dirty="0"/>
              <a:t>Sub-Package 2</a:t>
            </a:r>
            <a:r>
              <a:rPr lang="en-US" dirty="0"/>
              <a:t> Module 2 — </a:t>
            </a:r>
            <a:r>
              <a:rPr lang="en-US" altLang="zh-TW" dirty="0">
                <a:solidFill>
                  <a:srgbClr val="7030A0"/>
                </a:solidFill>
              </a:rPr>
              <a:t>Data Storage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8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11" name="Picture 110" descr="Piles of paperwork">
            <a:extLst>
              <a:ext uri="{FF2B5EF4-FFF2-40B4-BE49-F238E27FC236}">
                <a16:creationId xmlns:a16="http://schemas.microsoft.com/office/drawing/2014/main" id="{FE4798CD-48D7-511C-5440-A89BFFAB0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52" r="32996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108" name="Google Shape;108;p9"/>
          <p:cNvSpPr txBox="1">
            <a:spLocks noGrp="1"/>
          </p:cNvSpPr>
          <p:nvPr>
            <p:ph type="sldNum" idx="12"/>
          </p:nvPr>
        </p:nvSpPr>
        <p:spPr>
          <a:xfrm>
            <a:off x="3252321" y="787782"/>
            <a:ext cx="7797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400"/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-US" sz="1400"/>
          </a:p>
        </p:txBody>
      </p:sp>
      <p:sp>
        <p:nvSpPr>
          <p:cNvPr id="109" name="Google Shape;109;p9"/>
          <p:cNvSpPr txBox="1">
            <a:spLocks noGrp="1"/>
          </p:cNvSpPr>
          <p:nvPr>
            <p:ph type="body" idx="1"/>
          </p:nvPr>
        </p:nvSpPr>
        <p:spPr>
          <a:xfrm>
            <a:off x="4656667" y="2133600"/>
            <a:ext cx="6847944" cy="377762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82563" lvl="0" indent="-1825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Record Account Information</a:t>
            </a:r>
          </a:p>
          <a:p>
            <a:pPr marL="639763" lvl="1" indent="-1825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(e.g. name, account number)</a:t>
            </a:r>
          </a:p>
          <a:p>
            <a:pPr marL="182562" lvl="0" indent="-19272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Record Transactions</a:t>
            </a:r>
          </a:p>
          <a:p>
            <a:pPr marL="639762" lvl="1" indent="-192722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r>
              <a:rPr lang="en-US" dirty="0"/>
              <a:t>(e.g. date, amount, action,..)</a:t>
            </a:r>
          </a:p>
          <a:p>
            <a:pPr marL="182563" lvl="0" indent="-809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  <a:p>
            <a:pPr marL="182563" lvl="0" indent="-809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  <a:p>
            <a:pPr marL="182563" lvl="0" indent="-80963">
              <a:spcBef>
                <a:spcPts val="1000"/>
              </a:spcBef>
              <a:buClr>
                <a:schemeClr val="accent1"/>
              </a:buClr>
              <a:buSzPts val="1600"/>
              <a:buFont typeface="Wingdings 3" charset="2"/>
              <a:buChar char=""/>
            </a:pP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20483B-8202-9A59-46DD-B8084446D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452" y="4451197"/>
            <a:ext cx="3362191" cy="18912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9B1A9D-FBAE-D1CB-0B00-5B32D90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895" y="4421088"/>
            <a:ext cx="3030304" cy="200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164</TotalTime>
  <Words>432</Words>
  <Application>Microsoft Office PowerPoint</Application>
  <PresentationFormat>Widescreen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Wingdings 3</vt:lpstr>
      <vt:lpstr>Arial</vt:lpstr>
      <vt:lpstr>微軟正黑體</vt:lpstr>
      <vt:lpstr>Century Gothic</vt:lpstr>
      <vt:lpstr>Open Sans</vt:lpstr>
      <vt:lpstr>Calibri</vt:lpstr>
      <vt:lpstr>絲縷</vt:lpstr>
      <vt:lpstr>Bank Account System</vt:lpstr>
      <vt:lpstr>Introduction</vt:lpstr>
      <vt:lpstr>Sub-Package 1 Module 1 — Establishing Objects </vt:lpstr>
      <vt:lpstr>Functions</vt:lpstr>
      <vt:lpstr>Sub-Package 1 Module 2 — Define Functions for Account Value Calculation</vt:lpstr>
      <vt:lpstr>Functions</vt:lpstr>
      <vt:lpstr>Sub-Package 2 Module 1 — Design user interface</vt:lpstr>
      <vt:lpstr>Functions</vt:lpstr>
      <vt:lpstr>Sub-Package 2 Module 2 — Data Storage</vt:lpstr>
      <vt:lpstr>Functions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Account System</dc:title>
  <dc:creator>mkhasan</dc:creator>
  <cp:lastModifiedBy>xiacatq@student.ubc.ca</cp:lastModifiedBy>
  <cp:revision>24</cp:revision>
  <dcterms:created xsi:type="dcterms:W3CDTF">2013-03-27T01:26:40Z</dcterms:created>
  <dcterms:modified xsi:type="dcterms:W3CDTF">2022-12-06T16:10:09Z</dcterms:modified>
</cp:coreProperties>
</file>